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0" r:id="rId3"/>
    <p:sldId id="257"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DB8191-FE08-4052-970E-E8E5FD830941}"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224F6192-8BB1-4712-949D-B8040AF8761F}">
      <dgm:prSet phldrT="[Text]"/>
      <dgm:spPr/>
      <dgm:t>
        <a:bodyPr/>
        <a:lstStyle/>
        <a:p>
          <a:r>
            <a:rPr lang="en-US" b="1" dirty="0" err="1" smtClean="0"/>
            <a:t>Figur</a:t>
          </a:r>
          <a:r>
            <a:rPr lang="en-US" b="1" dirty="0" smtClean="0"/>
            <a:t> </a:t>
          </a:r>
          <a:r>
            <a:rPr lang="en-US" b="1" dirty="0" err="1" smtClean="0"/>
            <a:t>Terkait</a:t>
          </a:r>
          <a:endParaRPr lang="en-US" b="1" dirty="0"/>
        </a:p>
      </dgm:t>
    </dgm:pt>
    <dgm:pt modelId="{A7720B82-C23E-47CE-8AFC-94661ACB5E9A}" type="parTrans" cxnId="{BDA22754-EAFA-400B-9BDA-0FDD5D89DCB4}">
      <dgm:prSet/>
      <dgm:spPr/>
      <dgm:t>
        <a:bodyPr/>
        <a:lstStyle/>
        <a:p>
          <a:endParaRPr lang="en-US"/>
        </a:p>
      </dgm:t>
    </dgm:pt>
    <dgm:pt modelId="{E84FEDA0-64B0-4F46-B5FC-9CF4AFE5C415}" type="sibTrans" cxnId="{BDA22754-EAFA-400B-9BDA-0FDD5D89DCB4}">
      <dgm:prSet/>
      <dgm:spPr/>
      <dgm:t>
        <a:bodyPr/>
        <a:lstStyle/>
        <a:p>
          <a:endParaRPr lang="en-US"/>
        </a:p>
      </dgm:t>
    </dgm:pt>
    <dgm:pt modelId="{524E5F89-4547-4510-8E76-1DA096A46CD3}">
      <dgm:prSet phldrT="[Text]"/>
      <dgm:spPr/>
      <dgm:t>
        <a:bodyPr/>
        <a:lstStyle/>
        <a:p>
          <a:r>
            <a:rPr lang="en-US" b="1" dirty="0" err="1" smtClean="0"/>
            <a:t>Laporan</a:t>
          </a:r>
          <a:r>
            <a:rPr lang="en-US" b="1" dirty="0" smtClean="0"/>
            <a:t> </a:t>
          </a:r>
          <a:r>
            <a:rPr lang="en-US" b="1" dirty="0" err="1" smtClean="0"/>
            <a:t>Keuangan</a:t>
          </a:r>
          <a:r>
            <a:rPr lang="en-US" b="1" dirty="0" smtClean="0"/>
            <a:t> </a:t>
          </a:r>
          <a:r>
            <a:rPr lang="en-US" b="1" dirty="0" err="1" smtClean="0"/>
            <a:t>Pembanding</a:t>
          </a:r>
          <a:endParaRPr lang="en-US" b="1" dirty="0"/>
        </a:p>
      </dgm:t>
    </dgm:pt>
    <dgm:pt modelId="{C8C7356D-B7C9-45CF-98C2-63D3866B6D67}" type="parTrans" cxnId="{BD945F3C-C1C6-478C-B4B8-C2DC911F1839}">
      <dgm:prSet/>
      <dgm:spPr/>
      <dgm:t>
        <a:bodyPr/>
        <a:lstStyle/>
        <a:p>
          <a:endParaRPr lang="en-US"/>
        </a:p>
      </dgm:t>
    </dgm:pt>
    <dgm:pt modelId="{B415A3B5-09DB-4C2C-A97F-87A30473F717}" type="sibTrans" cxnId="{BD945F3C-C1C6-478C-B4B8-C2DC911F1839}">
      <dgm:prSet/>
      <dgm:spPr/>
      <dgm:t>
        <a:bodyPr/>
        <a:lstStyle/>
        <a:p>
          <a:endParaRPr lang="en-US"/>
        </a:p>
      </dgm:t>
    </dgm:pt>
    <dgm:pt modelId="{6D8A581E-5962-4A99-A099-87E67FCD0959}">
      <dgm:prSet phldrT="[Text]"/>
      <dgm:spPr/>
      <dgm:t>
        <a:bodyPr/>
        <a:lstStyle/>
        <a:p>
          <a:r>
            <a:rPr lang="en-US" b="1" dirty="0" err="1" smtClean="0"/>
            <a:t>Informasi</a:t>
          </a:r>
          <a:r>
            <a:rPr lang="en-US" b="1" dirty="0" smtClean="0"/>
            <a:t> </a:t>
          </a:r>
          <a:r>
            <a:rPr lang="en-US" b="1" dirty="0" err="1" smtClean="0"/>
            <a:t>Pembanding</a:t>
          </a:r>
          <a:endParaRPr lang="en-US" b="1" dirty="0" smtClean="0"/>
        </a:p>
      </dgm:t>
    </dgm:pt>
    <dgm:pt modelId="{F4096452-07B8-4BC0-844B-18E4CAFB9F84}" type="parTrans" cxnId="{B98F9EFA-B47D-4217-94CE-99255BCF5AF0}">
      <dgm:prSet/>
      <dgm:spPr/>
      <dgm:t>
        <a:bodyPr/>
        <a:lstStyle/>
        <a:p>
          <a:endParaRPr lang="en-US"/>
        </a:p>
      </dgm:t>
    </dgm:pt>
    <dgm:pt modelId="{D19B09B4-92E0-4ED2-B954-42F45824EB62}" type="sibTrans" cxnId="{B98F9EFA-B47D-4217-94CE-99255BCF5AF0}">
      <dgm:prSet/>
      <dgm:spPr/>
      <dgm:t>
        <a:bodyPr/>
        <a:lstStyle/>
        <a:p>
          <a:endParaRPr lang="en-US"/>
        </a:p>
      </dgm:t>
    </dgm:pt>
    <dgm:pt modelId="{DA332EBF-6F17-4B30-B7B1-2EA6846542B0}" type="pres">
      <dgm:prSet presAssocID="{A6DB8191-FE08-4052-970E-E8E5FD830941}" presName="Name0" presStyleCnt="0">
        <dgm:presLayoutVars>
          <dgm:dir/>
          <dgm:resizeHandles val="exact"/>
        </dgm:presLayoutVars>
      </dgm:prSet>
      <dgm:spPr/>
    </dgm:pt>
    <dgm:pt modelId="{D9CD4F19-6256-4617-86A9-9595DCEE27A6}" type="pres">
      <dgm:prSet presAssocID="{A6DB8191-FE08-4052-970E-E8E5FD830941}" presName="vNodes" presStyleCnt="0"/>
      <dgm:spPr/>
    </dgm:pt>
    <dgm:pt modelId="{236FD872-8392-49A4-BD4B-5E87DF3A565B}" type="pres">
      <dgm:prSet presAssocID="{224F6192-8BB1-4712-949D-B8040AF8761F}" presName="node" presStyleLbl="node1" presStyleIdx="0" presStyleCnt="3" custScaleX="133897">
        <dgm:presLayoutVars>
          <dgm:bulletEnabled val="1"/>
        </dgm:presLayoutVars>
      </dgm:prSet>
      <dgm:spPr/>
      <dgm:t>
        <a:bodyPr/>
        <a:lstStyle/>
        <a:p>
          <a:endParaRPr lang="en-US"/>
        </a:p>
      </dgm:t>
    </dgm:pt>
    <dgm:pt modelId="{05E68C04-97AC-42EE-88AD-5939125CF058}" type="pres">
      <dgm:prSet presAssocID="{E84FEDA0-64B0-4F46-B5FC-9CF4AFE5C415}" presName="spacerT" presStyleCnt="0"/>
      <dgm:spPr/>
    </dgm:pt>
    <dgm:pt modelId="{BB27ED60-DAAE-440F-83E3-3C333E268B5C}" type="pres">
      <dgm:prSet presAssocID="{E84FEDA0-64B0-4F46-B5FC-9CF4AFE5C415}" presName="sibTrans" presStyleLbl="sibTrans2D1" presStyleIdx="0" presStyleCnt="2"/>
      <dgm:spPr/>
      <dgm:t>
        <a:bodyPr/>
        <a:lstStyle/>
        <a:p>
          <a:endParaRPr lang="en-US"/>
        </a:p>
      </dgm:t>
    </dgm:pt>
    <dgm:pt modelId="{72136B64-A140-4671-B63D-36A301A4D83A}" type="pres">
      <dgm:prSet presAssocID="{E84FEDA0-64B0-4F46-B5FC-9CF4AFE5C415}" presName="spacerB" presStyleCnt="0"/>
      <dgm:spPr/>
    </dgm:pt>
    <dgm:pt modelId="{0388C2C1-482E-4A8C-A559-3DD98E38C9C7}" type="pres">
      <dgm:prSet presAssocID="{524E5F89-4547-4510-8E76-1DA096A46CD3}" presName="node" presStyleLbl="node1" presStyleIdx="1" presStyleCnt="3" custScaleX="133897">
        <dgm:presLayoutVars>
          <dgm:bulletEnabled val="1"/>
        </dgm:presLayoutVars>
      </dgm:prSet>
      <dgm:spPr/>
      <dgm:t>
        <a:bodyPr/>
        <a:lstStyle/>
        <a:p>
          <a:endParaRPr lang="en-US"/>
        </a:p>
      </dgm:t>
    </dgm:pt>
    <dgm:pt modelId="{360E82F0-E66B-470C-A72F-B71DFFCA02D8}" type="pres">
      <dgm:prSet presAssocID="{A6DB8191-FE08-4052-970E-E8E5FD830941}" presName="sibTransLast" presStyleLbl="sibTrans2D1" presStyleIdx="1" presStyleCnt="2"/>
      <dgm:spPr/>
      <dgm:t>
        <a:bodyPr/>
        <a:lstStyle/>
        <a:p>
          <a:endParaRPr lang="en-US"/>
        </a:p>
      </dgm:t>
    </dgm:pt>
    <dgm:pt modelId="{5299F616-4D07-42E9-9B8A-E705E1261DFA}" type="pres">
      <dgm:prSet presAssocID="{A6DB8191-FE08-4052-970E-E8E5FD830941}" presName="connectorText" presStyleLbl="sibTrans2D1" presStyleIdx="1" presStyleCnt="2"/>
      <dgm:spPr/>
      <dgm:t>
        <a:bodyPr/>
        <a:lstStyle/>
        <a:p>
          <a:endParaRPr lang="en-US"/>
        </a:p>
      </dgm:t>
    </dgm:pt>
    <dgm:pt modelId="{99119809-3C35-4760-97E3-D3E62568ECD9}" type="pres">
      <dgm:prSet presAssocID="{A6DB8191-FE08-4052-970E-E8E5FD830941}" presName="lastNode" presStyleLbl="node1" presStyleIdx="2" presStyleCnt="3">
        <dgm:presLayoutVars>
          <dgm:bulletEnabled val="1"/>
        </dgm:presLayoutVars>
      </dgm:prSet>
      <dgm:spPr/>
      <dgm:t>
        <a:bodyPr/>
        <a:lstStyle/>
        <a:p>
          <a:endParaRPr lang="en-US"/>
        </a:p>
      </dgm:t>
    </dgm:pt>
  </dgm:ptLst>
  <dgm:cxnLst>
    <dgm:cxn modelId="{BDA22754-EAFA-400B-9BDA-0FDD5D89DCB4}" srcId="{A6DB8191-FE08-4052-970E-E8E5FD830941}" destId="{224F6192-8BB1-4712-949D-B8040AF8761F}" srcOrd="0" destOrd="0" parTransId="{A7720B82-C23E-47CE-8AFC-94661ACB5E9A}" sibTransId="{E84FEDA0-64B0-4F46-B5FC-9CF4AFE5C415}"/>
    <dgm:cxn modelId="{4F1E746B-BB2A-4B3F-B6EA-5F5299CACD94}" type="presOf" srcId="{E84FEDA0-64B0-4F46-B5FC-9CF4AFE5C415}" destId="{BB27ED60-DAAE-440F-83E3-3C333E268B5C}" srcOrd="0" destOrd="0" presId="urn:microsoft.com/office/officeart/2005/8/layout/equation2"/>
    <dgm:cxn modelId="{B98F9EFA-B47D-4217-94CE-99255BCF5AF0}" srcId="{A6DB8191-FE08-4052-970E-E8E5FD830941}" destId="{6D8A581E-5962-4A99-A099-87E67FCD0959}" srcOrd="2" destOrd="0" parTransId="{F4096452-07B8-4BC0-844B-18E4CAFB9F84}" sibTransId="{D19B09B4-92E0-4ED2-B954-42F45824EB62}"/>
    <dgm:cxn modelId="{8D0DA1D1-A111-4C58-A206-8AD0CCB1D7C5}" type="presOf" srcId="{B415A3B5-09DB-4C2C-A97F-87A30473F717}" destId="{5299F616-4D07-42E9-9B8A-E705E1261DFA}" srcOrd="1" destOrd="0" presId="urn:microsoft.com/office/officeart/2005/8/layout/equation2"/>
    <dgm:cxn modelId="{7D1209BC-41D9-4008-9028-31F0A814E9DA}" type="presOf" srcId="{224F6192-8BB1-4712-949D-B8040AF8761F}" destId="{236FD872-8392-49A4-BD4B-5E87DF3A565B}" srcOrd="0" destOrd="0" presId="urn:microsoft.com/office/officeart/2005/8/layout/equation2"/>
    <dgm:cxn modelId="{12BD428D-2308-43B9-966F-CC7B212B682E}" type="presOf" srcId="{524E5F89-4547-4510-8E76-1DA096A46CD3}" destId="{0388C2C1-482E-4A8C-A559-3DD98E38C9C7}" srcOrd="0" destOrd="0" presId="urn:microsoft.com/office/officeart/2005/8/layout/equation2"/>
    <dgm:cxn modelId="{BD945F3C-C1C6-478C-B4B8-C2DC911F1839}" srcId="{A6DB8191-FE08-4052-970E-E8E5FD830941}" destId="{524E5F89-4547-4510-8E76-1DA096A46CD3}" srcOrd="1" destOrd="0" parTransId="{C8C7356D-B7C9-45CF-98C2-63D3866B6D67}" sibTransId="{B415A3B5-09DB-4C2C-A97F-87A30473F717}"/>
    <dgm:cxn modelId="{18EACFA9-BED3-4A5A-B3D7-11E5F2242FC0}" type="presOf" srcId="{A6DB8191-FE08-4052-970E-E8E5FD830941}" destId="{DA332EBF-6F17-4B30-B7B1-2EA6846542B0}" srcOrd="0" destOrd="0" presId="urn:microsoft.com/office/officeart/2005/8/layout/equation2"/>
    <dgm:cxn modelId="{8A1E1BCE-DE9F-4C45-9EF1-660C61E7D1B5}" type="presOf" srcId="{6D8A581E-5962-4A99-A099-87E67FCD0959}" destId="{99119809-3C35-4760-97E3-D3E62568ECD9}" srcOrd="0" destOrd="0" presId="urn:microsoft.com/office/officeart/2005/8/layout/equation2"/>
    <dgm:cxn modelId="{3DB26DF2-2486-4D0C-8193-76429F2D91CF}" type="presOf" srcId="{B415A3B5-09DB-4C2C-A97F-87A30473F717}" destId="{360E82F0-E66B-470C-A72F-B71DFFCA02D8}" srcOrd="0" destOrd="0" presId="urn:microsoft.com/office/officeart/2005/8/layout/equation2"/>
    <dgm:cxn modelId="{225C0AD8-48AB-440D-8EE9-15BA298D6E20}" type="presParOf" srcId="{DA332EBF-6F17-4B30-B7B1-2EA6846542B0}" destId="{D9CD4F19-6256-4617-86A9-9595DCEE27A6}" srcOrd="0" destOrd="0" presId="urn:microsoft.com/office/officeart/2005/8/layout/equation2"/>
    <dgm:cxn modelId="{B6BEA92F-D5C6-48DC-A722-C3F9B6E5955A}" type="presParOf" srcId="{D9CD4F19-6256-4617-86A9-9595DCEE27A6}" destId="{236FD872-8392-49A4-BD4B-5E87DF3A565B}" srcOrd="0" destOrd="0" presId="urn:microsoft.com/office/officeart/2005/8/layout/equation2"/>
    <dgm:cxn modelId="{3CD75018-F2BB-407C-B205-26914AF57F87}" type="presParOf" srcId="{D9CD4F19-6256-4617-86A9-9595DCEE27A6}" destId="{05E68C04-97AC-42EE-88AD-5939125CF058}" srcOrd="1" destOrd="0" presId="urn:microsoft.com/office/officeart/2005/8/layout/equation2"/>
    <dgm:cxn modelId="{3615A0E5-9367-4D76-8307-53781FC81543}" type="presParOf" srcId="{D9CD4F19-6256-4617-86A9-9595DCEE27A6}" destId="{BB27ED60-DAAE-440F-83E3-3C333E268B5C}" srcOrd="2" destOrd="0" presId="urn:microsoft.com/office/officeart/2005/8/layout/equation2"/>
    <dgm:cxn modelId="{F642D61A-2411-4BA8-80A8-BC6F22C1CEF1}" type="presParOf" srcId="{D9CD4F19-6256-4617-86A9-9595DCEE27A6}" destId="{72136B64-A140-4671-B63D-36A301A4D83A}" srcOrd="3" destOrd="0" presId="urn:microsoft.com/office/officeart/2005/8/layout/equation2"/>
    <dgm:cxn modelId="{8634BAE0-A01A-4F0E-A4EA-770172F086FB}" type="presParOf" srcId="{D9CD4F19-6256-4617-86A9-9595DCEE27A6}" destId="{0388C2C1-482E-4A8C-A559-3DD98E38C9C7}" srcOrd="4" destOrd="0" presId="urn:microsoft.com/office/officeart/2005/8/layout/equation2"/>
    <dgm:cxn modelId="{E412A935-5E30-4B37-966E-D80336B28A1A}" type="presParOf" srcId="{DA332EBF-6F17-4B30-B7B1-2EA6846542B0}" destId="{360E82F0-E66B-470C-A72F-B71DFFCA02D8}" srcOrd="1" destOrd="0" presId="urn:microsoft.com/office/officeart/2005/8/layout/equation2"/>
    <dgm:cxn modelId="{105A934B-B61E-47F4-B217-70DB48F31559}" type="presParOf" srcId="{360E82F0-E66B-470C-A72F-B71DFFCA02D8}" destId="{5299F616-4D07-42E9-9B8A-E705E1261DFA}" srcOrd="0" destOrd="0" presId="urn:microsoft.com/office/officeart/2005/8/layout/equation2"/>
    <dgm:cxn modelId="{7D355401-ADF2-4D03-9EA9-58C4EA02060B}" type="presParOf" srcId="{DA332EBF-6F17-4B30-B7B1-2EA6846542B0}" destId="{99119809-3C35-4760-97E3-D3E62568ECD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4FA8DDC-5D3C-4CAF-AFE4-2DD476179CB4}" type="datetimeFigureOut">
              <a:rPr lang="en-US" smtClean="0"/>
              <a:pPr/>
              <a:t>10/16/2017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1017AA4-5DBA-4EFE-87B0-DA920C1A09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FA8DDC-5D3C-4CAF-AFE4-2DD476179CB4}"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017AA4-5DBA-4EFE-87B0-DA920C1A09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4FA8DDC-5D3C-4CAF-AFE4-2DD476179CB4}" type="datetimeFigureOut">
              <a:rPr lang="en-US" smtClean="0"/>
              <a:pPr/>
              <a:t>10/16/2017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1017AA4-5DBA-4EFE-87B0-DA920C1A09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FA8DDC-5D3C-4CAF-AFE4-2DD476179CB4}"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017AA4-5DBA-4EFE-87B0-DA920C1A09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4FA8DDC-5D3C-4CAF-AFE4-2DD476179CB4}" type="datetimeFigureOut">
              <a:rPr lang="en-US" smtClean="0"/>
              <a:pPr/>
              <a:t>10/16/2017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1017AA4-5DBA-4EFE-87B0-DA920C1A09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FA8DDC-5D3C-4CAF-AFE4-2DD476179CB4}" type="datetimeFigureOut">
              <a:rPr lang="en-US" smtClean="0"/>
              <a:pPr/>
              <a:t>10/16/2017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017AA4-5DBA-4EFE-87B0-DA920C1A09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4FA8DDC-5D3C-4CAF-AFE4-2DD476179CB4}" type="datetimeFigureOut">
              <a:rPr lang="en-US" smtClean="0"/>
              <a:pPr/>
              <a:t>10/16/2017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1017AA4-5DBA-4EFE-87B0-DA920C1A09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4FA8DDC-5D3C-4CAF-AFE4-2DD476179CB4}" type="datetimeFigureOut">
              <a:rPr lang="en-US" smtClean="0"/>
              <a:pPr/>
              <a:t>10/16/2017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017AA4-5DBA-4EFE-87B0-DA920C1A09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4FA8DDC-5D3C-4CAF-AFE4-2DD476179CB4}" type="datetimeFigureOut">
              <a:rPr lang="en-US" smtClean="0"/>
              <a:pPr/>
              <a:t>10/16/2017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1017AA4-5DBA-4EFE-87B0-DA920C1A09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FA8DDC-5D3C-4CAF-AFE4-2DD476179CB4}" type="datetimeFigureOut">
              <a:rPr lang="en-US" smtClean="0"/>
              <a:pPr/>
              <a:t>10/16/2017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017AA4-5DBA-4EFE-87B0-DA920C1A09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4FA8DDC-5D3C-4CAF-AFE4-2DD476179CB4}" type="datetimeFigureOut">
              <a:rPr lang="en-US" smtClean="0"/>
              <a:pPr/>
              <a:t>10/16/2017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017AA4-5DBA-4EFE-87B0-DA920C1A096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4FA8DDC-5D3C-4CAF-AFE4-2DD476179CB4}" type="datetimeFigureOut">
              <a:rPr lang="en-US" smtClean="0"/>
              <a:pPr/>
              <a:t>10/16/2017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1017AA4-5DBA-4EFE-87B0-DA920C1A09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Informasi</a:t>
            </a:r>
            <a:r>
              <a:rPr lang="en-US" dirty="0" smtClean="0"/>
              <a:t> </a:t>
            </a:r>
            <a:r>
              <a:rPr lang="en-US" dirty="0" err="1" smtClean="0"/>
              <a:t>pembanding</a:t>
            </a:r>
            <a:endParaRPr lang="en-US" dirty="0"/>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242259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457200" y="944562"/>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241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Prosedur</a:t>
            </a:r>
            <a:r>
              <a:rPr lang="en-US" dirty="0" smtClean="0"/>
              <a:t> audit </a:t>
            </a:r>
            <a:r>
              <a:rPr lang="en-US" dirty="0" err="1" smtClean="0"/>
              <a:t>atas</a:t>
            </a:r>
            <a:r>
              <a:rPr lang="en-US" dirty="0" smtClean="0"/>
              <a:t> </a:t>
            </a:r>
            <a:r>
              <a:rPr lang="en-US" dirty="0" err="1" smtClean="0"/>
              <a:t>informasi</a:t>
            </a:r>
            <a:r>
              <a:rPr lang="en-US" dirty="0" smtClean="0"/>
              <a:t> </a:t>
            </a:r>
            <a:r>
              <a:rPr lang="en-US" dirty="0" err="1" smtClean="0"/>
              <a:t>pembanding</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err="1" smtClean="0"/>
              <a:t>Peroleh</a:t>
            </a:r>
            <a:r>
              <a:rPr lang="en-US" dirty="0" smtClean="0"/>
              <a:t> </a:t>
            </a:r>
            <a:r>
              <a:rPr lang="en-US" dirty="0" err="1" smtClean="0"/>
              <a:t>bukti</a:t>
            </a:r>
            <a:r>
              <a:rPr lang="en-US" dirty="0" smtClean="0"/>
              <a:t> audit yang </a:t>
            </a:r>
            <a:r>
              <a:rPr lang="en-US" dirty="0" err="1" smtClean="0"/>
              <a:t>diperlukan</a:t>
            </a:r>
            <a:endParaRPr lang="id-ID" dirty="0" smtClean="0"/>
          </a:p>
          <a:p>
            <a:pPr>
              <a:buNone/>
            </a:pPr>
            <a:r>
              <a:rPr lang="id-ID" dirty="0" smtClean="0"/>
              <a:t>	memperoleh bukti audit yang tepat bahwa informasi pembanding memenuhi syarat dan ketentuan dalam kerangka pelaporan keuangan yang dianut, dan diklasifikasi dengan tepat.</a:t>
            </a:r>
            <a:endParaRPr lang="en-US" dirty="0" smtClean="0"/>
          </a:p>
          <a:p>
            <a:pPr>
              <a:buFont typeface="Wingdings" pitchFamily="2" charset="2"/>
              <a:buChar char="Ø"/>
            </a:pPr>
            <a:r>
              <a:rPr lang="en-US" dirty="0" err="1" smtClean="0"/>
              <a:t>Menentukan</a:t>
            </a:r>
            <a:r>
              <a:rPr lang="en-US" dirty="0" smtClean="0"/>
              <a:t> </a:t>
            </a:r>
            <a:r>
              <a:rPr lang="en-US" dirty="0" err="1" smtClean="0"/>
              <a:t>apakah</a:t>
            </a:r>
            <a:r>
              <a:rPr lang="en-US" dirty="0" smtClean="0"/>
              <a:t> </a:t>
            </a:r>
            <a:r>
              <a:rPr lang="en-US" dirty="0" err="1" smtClean="0"/>
              <a:t>ada</a:t>
            </a:r>
            <a:r>
              <a:rPr lang="en-US" dirty="0" smtClean="0"/>
              <a:t> </a:t>
            </a:r>
            <a:r>
              <a:rPr lang="en-US" dirty="0" err="1" smtClean="0"/>
              <a:t>potensi</a:t>
            </a:r>
            <a:r>
              <a:rPr lang="en-US" dirty="0" smtClean="0"/>
              <a:t> </a:t>
            </a:r>
            <a:r>
              <a:rPr lang="en-US" dirty="0" err="1" smtClean="0"/>
              <a:t>untuk</a:t>
            </a:r>
            <a:r>
              <a:rPr lang="en-US" dirty="0" smtClean="0"/>
              <a:t> </a:t>
            </a:r>
            <a:r>
              <a:rPr lang="en-US" dirty="0" err="1" smtClean="0"/>
              <a:t>salah</a:t>
            </a:r>
            <a:r>
              <a:rPr lang="en-US" dirty="0" smtClean="0"/>
              <a:t> </a:t>
            </a:r>
            <a:r>
              <a:rPr lang="en-US" dirty="0" err="1" smtClean="0"/>
              <a:t>saji</a:t>
            </a:r>
            <a:endParaRPr lang="id-ID" dirty="0" smtClean="0"/>
          </a:p>
          <a:p>
            <a:pPr>
              <a:buNone/>
            </a:pPr>
            <a:r>
              <a:rPr lang="id-ID" dirty="0" smtClean="0"/>
              <a:t>	jika mungkin, salah saji yang material dalam informasi pembanding diketahui ketika melaksanakan audit periode berjalan.</a:t>
            </a:r>
            <a:endParaRPr lang="en-US" dirty="0" smtClean="0"/>
          </a:p>
          <a:p>
            <a:pPr>
              <a:buFont typeface="Wingdings" pitchFamily="2" charset="2"/>
              <a:buChar char="Ø"/>
            </a:pPr>
            <a:r>
              <a:rPr lang="en-US" dirty="0" err="1" smtClean="0"/>
              <a:t>Mendapatkan</a:t>
            </a:r>
            <a:r>
              <a:rPr lang="en-US" dirty="0" smtClean="0"/>
              <a:t> </a:t>
            </a:r>
            <a:r>
              <a:rPr lang="en-US" dirty="0" err="1" smtClean="0"/>
              <a:t>pernyataan</a:t>
            </a:r>
            <a:r>
              <a:rPr lang="en-US" dirty="0" smtClean="0"/>
              <a:t> </a:t>
            </a:r>
            <a:r>
              <a:rPr lang="en-US" dirty="0" err="1" smtClean="0"/>
              <a:t>tertulis</a:t>
            </a:r>
            <a:endParaRPr lang="id-ID" dirty="0" smtClean="0"/>
          </a:p>
          <a:p>
            <a:pPr>
              <a:buNone/>
            </a:pPr>
            <a:r>
              <a:rPr lang="id-ID" dirty="0" smtClean="0"/>
              <a:t>	</a:t>
            </a:r>
            <a:endParaRPr lang="en-US" dirty="0"/>
          </a:p>
        </p:txBody>
      </p:sp>
    </p:spTree>
    <p:extLst>
      <p:ext uri="{BB962C8B-B14F-4D97-AF65-F5344CB8AC3E}">
        <p14:creationId xmlns:p14="http://schemas.microsoft.com/office/powerpoint/2010/main" val="246636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Tanggung</a:t>
            </a:r>
            <a:r>
              <a:rPr lang="en-US" dirty="0" smtClean="0"/>
              <a:t> </a:t>
            </a:r>
            <a:r>
              <a:rPr lang="en-US" dirty="0" err="1" smtClean="0"/>
              <a:t>jawab</a:t>
            </a:r>
            <a:r>
              <a:rPr lang="en-US" dirty="0" smtClean="0"/>
              <a:t> </a:t>
            </a:r>
            <a:r>
              <a:rPr lang="en-US" dirty="0" err="1" smtClean="0"/>
              <a:t>pelaporan</a:t>
            </a:r>
            <a:r>
              <a:rPr lang="en-US" dirty="0" smtClean="0"/>
              <a:t> </a:t>
            </a:r>
            <a:r>
              <a:rPr lang="en-US" dirty="0" err="1" smtClean="0"/>
              <a:t>dalam</a:t>
            </a:r>
            <a:r>
              <a:rPr lang="en-US" dirty="0" smtClean="0"/>
              <a:t> </a:t>
            </a:r>
            <a:r>
              <a:rPr lang="en-US" dirty="0" err="1" smtClean="0"/>
              <a:t>figur</a:t>
            </a:r>
            <a:r>
              <a:rPr lang="en-US" dirty="0" smtClean="0"/>
              <a:t> </a:t>
            </a:r>
            <a:r>
              <a:rPr lang="en-US" dirty="0" err="1" smtClean="0"/>
              <a:t>terkait</a:t>
            </a:r>
            <a:endParaRPr lang="en-US" dirty="0"/>
          </a:p>
        </p:txBody>
      </p:sp>
      <p:sp>
        <p:nvSpPr>
          <p:cNvPr id="3" name="Content Placeholder 2"/>
          <p:cNvSpPr>
            <a:spLocks noGrp="1"/>
          </p:cNvSpPr>
          <p:nvPr>
            <p:ph idx="1"/>
          </p:nvPr>
        </p:nvSpPr>
        <p:spPr/>
        <p:txBody>
          <a:bodyPr>
            <a:normAutofit lnSpcReduction="10000"/>
          </a:bodyPr>
          <a:lstStyle/>
          <a:p>
            <a:r>
              <a:rPr lang="en-US" dirty="0" err="1" smtClean="0"/>
              <a:t>Pendapat</a:t>
            </a:r>
            <a:r>
              <a:rPr lang="en-US" dirty="0" smtClean="0"/>
              <a:t> auditor </a:t>
            </a:r>
            <a:r>
              <a:rPr lang="en-US" dirty="0" err="1" smtClean="0"/>
              <a:t>tidak</a:t>
            </a:r>
            <a:r>
              <a:rPr lang="en-US" dirty="0" smtClean="0"/>
              <a:t> </a:t>
            </a:r>
            <a:r>
              <a:rPr lang="en-US" dirty="0" err="1" smtClean="0"/>
              <a:t>menyebut</a:t>
            </a:r>
            <a:r>
              <a:rPr lang="en-US" dirty="0" smtClean="0"/>
              <a:t> </a:t>
            </a:r>
            <a:r>
              <a:rPr lang="en-US" dirty="0" err="1" smtClean="0"/>
              <a:t>atau</a:t>
            </a:r>
            <a:r>
              <a:rPr lang="en-US" dirty="0" smtClean="0"/>
              <a:t> </a:t>
            </a:r>
            <a:r>
              <a:rPr lang="en-US" dirty="0" err="1" smtClean="0"/>
              <a:t>mengacu</a:t>
            </a:r>
            <a:r>
              <a:rPr lang="en-US" dirty="0" smtClean="0"/>
              <a:t> </a:t>
            </a:r>
            <a:r>
              <a:rPr lang="en-US" dirty="0" err="1" smtClean="0"/>
              <a:t>pada</a:t>
            </a:r>
            <a:r>
              <a:rPr lang="en-US" dirty="0" smtClean="0"/>
              <a:t> </a:t>
            </a:r>
            <a:r>
              <a:rPr lang="en-US" dirty="0" err="1" smtClean="0"/>
              <a:t>pembanding</a:t>
            </a:r>
            <a:endParaRPr lang="en-US" dirty="0" smtClean="0"/>
          </a:p>
          <a:p>
            <a:r>
              <a:rPr lang="en-US" dirty="0" err="1" smtClean="0"/>
              <a:t>Diperlukannya</a:t>
            </a:r>
            <a:r>
              <a:rPr lang="en-US" dirty="0" smtClean="0"/>
              <a:t> </a:t>
            </a:r>
            <a:r>
              <a:rPr lang="en-US" dirty="0" err="1" smtClean="0"/>
              <a:t>pendapat</a:t>
            </a:r>
            <a:r>
              <a:rPr lang="en-US" dirty="0" smtClean="0"/>
              <a:t> WDP </a:t>
            </a:r>
            <a:r>
              <a:rPr lang="en-US" dirty="0" err="1" smtClean="0"/>
              <a:t>atau</a:t>
            </a:r>
            <a:r>
              <a:rPr lang="en-US" dirty="0" smtClean="0"/>
              <a:t> TW </a:t>
            </a:r>
            <a:r>
              <a:rPr lang="en-US" dirty="0" err="1" smtClean="0"/>
              <a:t>atas</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periode</a:t>
            </a:r>
            <a:r>
              <a:rPr lang="en-US" dirty="0" smtClean="0"/>
              <a:t> </a:t>
            </a:r>
            <a:r>
              <a:rPr lang="en-US" dirty="0" err="1" smtClean="0"/>
              <a:t>berjalan</a:t>
            </a:r>
            <a:r>
              <a:rPr lang="en-US" dirty="0" smtClean="0"/>
              <a:t> </a:t>
            </a:r>
            <a:r>
              <a:rPr lang="en-US" dirty="0" err="1" smtClean="0"/>
              <a:t>jika</a:t>
            </a:r>
            <a:r>
              <a:rPr lang="en-US" dirty="0" smtClean="0"/>
              <a:t> </a:t>
            </a:r>
            <a:r>
              <a:rPr lang="en-US" dirty="0" err="1" smtClean="0"/>
              <a:t>salah</a:t>
            </a:r>
            <a:r>
              <a:rPr lang="en-US" dirty="0" smtClean="0"/>
              <a:t> </a:t>
            </a:r>
            <a:r>
              <a:rPr lang="en-US" dirty="0" err="1" smtClean="0"/>
              <a:t>saji</a:t>
            </a:r>
            <a:r>
              <a:rPr lang="en-US" dirty="0" smtClean="0"/>
              <a:t> yang material </a:t>
            </a:r>
            <a:r>
              <a:rPr lang="en-US" dirty="0" err="1" smtClean="0"/>
              <a:t>terdapat</a:t>
            </a:r>
            <a:r>
              <a:rPr lang="en-US" dirty="0" smtClean="0"/>
              <a:t> </a:t>
            </a:r>
            <a:r>
              <a:rPr lang="en-US" dirty="0" err="1" smtClean="0"/>
              <a:t>dalam</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periode</a:t>
            </a:r>
            <a:r>
              <a:rPr lang="en-US" dirty="0" smtClean="0"/>
              <a:t> </a:t>
            </a:r>
            <a:r>
              <a:rPr lang="en-US" dirty="0" err="1" smtClean="0"/>
              <a:t>sebelumnya</a:t>
            </a:r>
            <a:endParaRPr lang="en-US" dirty="0" smtClean="0"/>
          </a:p>
          <a:p>
            <a:r>
              <a:rPr lang="en-US" dirty="0" err="1" smtClean="0"/>
              <a:t>Periode</a:t>
            </a:r>
            <a:r>
              <a:rPr lang="en-US" dirty="0" smtClean="0"/>
              <a:t> yang </a:t>
            </a:r>
            <a:r>
              <a:rPr lang="en-US" dirty="0" err="1" smtClean="0"/>
              <a:t>lalu</a:t>
            </a:r>
            <a:r>
              <a:rPr lang="en-US" dirty="0" smtClean="0"/>
              <a:t> </a:t>
            </a:r>
            <a:r>
              <a:rPr lang="en-US" dirty="0" err="1" smtClean="0"/>
              <a:t>diaudit</a:t>
            </a:r>
            <a:r>
              <a:rPr lang="en-US" dirty="0" smtClean="0"/>
              <a:t>, </a:t>
            </a:r>
            <a:r>
              <a:rPr lang="en-US" dirty="0" err="1" smtClean="0"/>
              <a:t>jika</a:t>
            </a:r>
            <a:r>
              <a:rPr lang="en-US" dirty="0" smtClean="0"/>
              <a:t> auditor </a:t>
            </a:r>
            <a:r>
              <a:rPr lang="en-US" dirty="0" err="1" smtClean="0"/>
              <a:t>tidak</a:t>
            </a:r>
            <a:r>
              <a:rPr lang="en-US" dirty="0" smtClean="0"/>
              <a:t> </a:t>
            </a:r>
            <a:r>
              <a:rPr lang="en-US" dirty="0" err="1" smtClean="0"/>
              <a:t>dilarang</a:t>
            </a:r>
            <a:r>
              <a:rPr lang="en-US" dirty="0" smtClean="0"/>
              <a:t> </a:t>
            </a:r>
            <a:r>
              <a:rPr lang="en-US" dirty="0" err="1" smtClean="0"/>
              <a:t>oleh</a:t>
            </a:r>
            <a:r>
              <a:rPr lang="en-US" dirty="0" smtClean="0"/>
              <a:t> </a:t>
            </a:r>
            <a:r>
              <a:rPr lang="en-US" dirty="0" err="1" smtClean="0"/>
              <a:t>ketentuan</a:t>
            </a:r>
            <a:r>
              <a:rPr lang="en-US" dirty="0" smtClean="0"/>
              <a:t> </a:t>
            </a:r>
            <a:r>
              <a:rPr lang="en-US" dirty="0" err="1" smtClean="0"/>
              <a:t>perundang-undangan</a:t>
            </a:r>
            <a:r>
              <a:rPr lang="en-US" dirty="0" smtClean="0"/>
              <a:t> </a:t>
            </a:r>
            <a:r>
              <a:rPr lang="en-US" dirty="0" err="1" smtClean="0"/>
              <a:t>untuk</a:t>
            </a:r>
            <a:r>
              <a:rPr lang="en-US" dirty="0" smtClean="0"/>
              <a:t> </a:t>
            </a:r>
            <a:r>
              <a:rPr lang="en-US" dirty="0" err="1" smtClean="0"/>
              <a:t>menybutkan</a:t>
            </a:r>
            <a:r>
              <a:rPr lang="en-US" dirty="0" smtClean="0"/>
              <a:t> </a:t>
            </a:r>
            <a:r>
              <a:rPr lang="en-US" dirty="0" err="1" smtClean="0"/>
              <a:t>laporan</a:t>
            </a:r>
            <a:r>
              <a:rPr lang="en-US" dirty="0" smtClean="0"/>
              <a:t> auditor </a:t>
            </a:r>
            <a:r>
              <a:rPr lang="en-US" dirty="0" err="1" smtClean="0"/>
              <a:t>pendahulu</a:t>
            </a:r>
            <a:r>
              <a:rPr lang="en-US" dirty="0" smtClean="0"/>
              <a:t> </a:t>
            </a:r>
            <a:r>
              <a:rPr lang="en-US" dirty="0" err="1" smtClean="0"/>
              <a:t>dan</a:t>
            </a:r>
            <a:r>
              <a:rPr lang="en-US" dirty="0"/>
              <a:t> </a:t>
            </a:r>
            <a:r>
              <a:rPr lang="en-US" dirty="0" err="1" smtClean="0"/>
              <a:t>ia</a:t>
            </a:r>
            <a:r>
              <a:rPr lang="en-US" dirty="0" smtClean="0"/>
              <a:t> </a:t>
            </a:r>
            <a:r>
              <a:rPr lang="en-US" dirty="0" err="1" smtClean="0"/>
              <a:t>memutuskan</a:t>
            </a:r>
            <a:r>
              <a:rPr lang="en-US" dirty="0" smtClean="0"/>
              <a:t> </a:t>
            </a:r>
            <a:r>
              <a:rPr lang="en-US" dirty="0" err="1" smtClean="0"/>
              <a:t>untuk</a:t>
            </a:r>
            <a:r>
              <a:rPr lang="en-US" dirty="0" smtClean="0"/>
              <a:t> </a:t>
            </a:r>
            <a:r>
              <a:rPr lang="en-US" dirty="0" err="1" smtClean="0"/>
              <a:t>menyebutkan</a:t>
            </a:r>
            <a:r>
              <a:rPr lang="en-US" dirty="0" smtClean="0"/>
              <a:t>, </a:t>
            </a:r>
            <a:r>
              <a:rPr lang="en-US" dirty="0" err="1" smtClean="0"/>
              <a:t>ia</a:t>
            </a:r>
            <a:r>
              <a:rPr lang="en-US" dirty="0" smtClean="0"/>
              <a:t> </a:t>
            </a:r>
            <a:r>
              <a:rPr lang="en-US" dirty="0" err="1" smtClean="0"/>
              <a:t>mencantumkan</a:t>
            </a:r>
            <a:r>
              <a:rPr lang="en-US" dirty="0" smtClean="0"/>
              <a:t> </a:t>
            </a:r>
            <a:r>
              <a:rPr lang="en-US" dirty="0" err="1" smtClean="0"/>
              <a:t>dalam</a:t>
            </a:r>
            <a:r>
              <a:rPr lang="en-US" dirty="0" smtClean="0"/>
              <a:t> </a:t>
            </a:r>
            <a:r>
              <a:rPr lang="en-US" dirty="0" err="1" smtClean="0"/>
              <a:t>Alinea</a:t>
            </a:r>
            <a:r>
              <a:rPr lang="en-US" dirty="0" smtClean="0"/>
              <a:t> Hal Lain</a:t>
            </a:r>
          </a:p>
          <a:p>
            <a:r>
              <a:rPr lang="en-US" dirty="0" err="1" smtClean="0"/>
              <a:t>Periode</a:t>
            </a:r>
            <a:r>
              <a:rPr lang="en-US" dirty="0" smtClean="0"/>
              <a:t> yang </a:t>
            </a:r>
            <a:r>
              <a:rPr lang="en-US" dirty="0" err="1" smtClean="0"/>
              <a:t>lalu</a:t>
            </a:r>
            <a:r>
              <a:rPr lang="en-US" dirty="0" smtClean="0"/>
              <a:t> </a:t>
            </a:r>
            <a:r>
              <a:rPr lang="en-US" dirty="0" err="1" smtClean="0"/>
              <a:t>tidak</a:t>
            </a:r>
            <a:r>
              <a:rPr lang="en-US" dirty="0" smtClean="0"/>
              <a:t> </a:t>
            </a:r>
            <a:r>
              <a:rPr lang="en-US" dirty="0" err="1" smtClean="0"/>
              <a:t>diaudit</a:t>
            </a:r>
            <a:endParaRPr lang="en-US" dirty="0"/>
          </a:p>
        </p:txBody>
      </p:sp>
    </p:spTree>
    <p:extLst>
      <p:ext uri="{BB962C8B-B14F-4D97-AF65-F5344CB8AC3E}">
        <p14:creationId xmlns:p14="http://schemas.microsoft.com/office/powerpoint/2010/main" val="398418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Laporan</a:t>
            </a:r>
            <a:r>
              <a:rPr lang="en-US" dirty="0" smtClean="0"/>
              <a:t> </a:t>
            </a:r>
            <a:r>
              <a:rPr lang="en-US" dirty="0" err="1" smtClean="0"/>
              <a:t>keuangan</a:t>
            </a:r>
            <a:r>
              <a:rPr lang="en-US" dirty="0" smtClean="0"/>
              <a:t> </a:t>
            </a:r>
            <a:r>
              <a:rPr lang="en-US" dirty="0" err="1" smtClean="0"/>
              <a:t>pembanding</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Tanggung</a:t>
            </a:r>
            <a:r>
              <a:rPr lang="en-US" dirty="0" smtClean="0"/>
              <a:t> </a:t>
            </a:r>
            <a:r>
              <a:rPr lang="en-US" dirty="0" err="1" smtClean="0"/>
              <a:t>jawab</a:t>
            </a:r>
            <a:r>
              <a:rPr lang="en-US" dirty="0" smtClean="0"/>
              <a:t> </a:t>
            </a:r>
            <a:r>
              <a:rPr lang="en-US" dirty="0" err="1" smtClean="0"/>
              <a:t>pelaporan</a:t>
            </a:r>
            <a:r>
              <a:rPr lang="en-US" dirty="0" smtClean="0"/>
              <a:t> </a:t>
            </a:r>
            <a:r>
              <a:rPr lang="en-US" dirty="0" err="1" smtClean="0"/>
              <a:t>disajikan</a:t>
            </a:r>
            <a:r>
              <a:rPr lang="en-US" dirty="0" smtClean="0"/>
              <a:t>:</a:t>
            </a:r>
          </a:p>
          <a:p>
            <a:pPr>
              <a:buBlip>
                <a:blip r:embed="rId2"/>
              </a:buBlip>
            </a:pPr>
            <a:r>
              <a:rPr lang="en-US" dirty="0" err="1" smtClean="0"/>
              <a:t>Buat</a:t>
            </a:r>
            <a:r>
              <a:rPr lang="en-US" dirty="0" smtClean="0"/>
              <a:t> </a:t>
            </a:r>
            <a:r>
              <a:rPr lang="en-US" dirty="0" err="1" smtClean="0"/>
              <a:t>referensi</a:t>
            </a:r>
            <a:r>
              <a:rPr lang="en-US" dirty="0" smtClean="0"/>
              <a:t> </a:t>
            </a:r>
            <a:r>
              <a:rPr lang="en-US" dirty="0" err="1" smtClean="0"/>
              <a:t>ke</a:t>
            </a:r>
            <a:r>
              <a:rPr lang="en-US" dirty="0" smtClean="0"/>
              <a:t> </a:t>
            </a:r>
            <a:r>
              <a:rPr lang="en-US" dirty="0" err="1" smtClean="0"/>
              <a:t>setiap</a:t>
            </a:r>
            <a:r>
              <a:rPr lang="en-US" dirty="0" smtClean="0"/>
              <a:t> </a:t>
            </a:r>
            <a:r>
              <a:rPr lang="en-US" dirty="0" err="1" smtClean="0"/>
              <a:t>periode</a:t>
            </a:r>
            <a:r>
              <a:rPr lang="en-US" dirty="0" smtClean="0"/>
              <a:t> yang </a:t>
            </a:r>
            <a:r>
              <a:rPr lang="en-US" dirty="0" err="1" smtClean="0"/>
              <a:t>disajikan</a:t>
            </a:r>
            <a:endParaRPr lang="en-US" dirty="0" smtClean="0"/>
          </a:p>
          <a:p>
            <a:pPr>
              <a:buBlip>
                <a:blip r:embed="rId2"/>
              </a:buBlip>
            </a:pPr>
            <a:r>
              <a:rPr lang="en-US" dirty="0" err="1" smtClean="0"/>
              <a:t>Perubahan</a:t>
            </a:r>
            <a:r>
              <a:rPr lang="en-US" dirty="0" smtClean="0"/>
              <a:t> </a:t>
            </a:r>
            <a:r>
              <a:rPr lang="en-US" dirty="0" err="1" smtClean="0"/>
              <a:t>dalam</a:t>
            </a:r>
            <a:r>
              <a:rPr lang="en-US" dirty="0" smtClean="0"/>
              <a:t> </a:t>
            </a:r>
            <a:r>
              <a:rPr lang="en-US" dirty="0" err="1" smtClean="0"/>
              <a:t>pendapat</a:t>
            </a:r>
            <a:r>
              <a:rPr lang="en-US" dirty="0" smtClean="0"/>
              <a:t> auditor</a:t>
            </a:r>
            <a:endParaRPr lang="id-ID" dirty="0" smtClean="0"/>
          </a:p>
          <a:p>
            <a:pPr>
              <a:buBlip>
                <a:blip r:embed="rId2"/>
              </a:buBlip>
            </a:pPr>
            <a:r>
              <a:rPr lang="id-ID" dirty="0" smtClean="0"/>
              <a:t>Apakah penyajian kembali diperlukan</a:t>
            </a:r>
          </a:p>
          <a:p>
            <a:pPr>
              <a:buNone/>
            </a:pPr>
            <a:r>
              <a:rPr lang="id-ID" dirty="0" smtClean="0"/>
              <a:t>	jika laporan keuangan periode keuangan periode sebelumnya diperbaiki, dan auditor pendahulu setuju untuk menerbitkan laporan auditor (yang baru) atas laporan keuangan periode sebelumnya yang sudah diperbaiki, dan auditor wajib melaporkan periode berjalan saja</a:t>
            </a:r>
          </a:p>
          <a:p>
            <a:pPr>
              <a:buBlip>
                <a:blip r:embed="rId2"/>
              </a:buBlip>
            </a:pPr>
            <a:r>
              <a:rPr lang="id-ID" dirty="0" smtClean="0"/>
              <a:t>Periode yang lalu tidak diaudit</a:t>
            </a:r>
          </a:p>
          <a:p>
            <a:pPr>
              <a:buNone/>
            </a:pPr>
            <a:endParaRPr lang="id-ID" dirty="0" smtClean="0"/>
          </a:p>
          <a:p>
            <a:pPr>
              <a:buNone/>
            </a:pPr>
            <a:r>
              <a:rPr lang="id-ID"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419600" y="1143000"/>
            <a:ext cx="4343400" cy="2057400"/>
          </a:xfrm>
        </p:spPr>
        <p:txBody>
          <a:bodyPr/>
          <a:lstStyle/>
          <a:p>
            <a:r>
              <a:rPr lang="en-US" dirty="0" smtClean="0"/>
              <a:t>_TERIMA KASIH_</a:t>
            </a:r>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133600"/>
            <a:ext cx="2438400" cy="3505200"/>
          </a:xfrm>
          <a:prstGeom prst="rect">
            <a:avLst/>
          </a:prstGeom>
        </p:spPr>
      </p:pic>
    </p:spTree>
    <p:extLst>
      <p:ext uri="{BB962C8B-B14F-4D97-AF65-F5344CB8AC3E}">
        <p14:creationId xmlns:p14="http://schemas.microsoft.com/office/powerpoint/2010/main" val="565694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425</TotalTime>
  <Words>115</Words>
  <Application>Microsoft Office PowerPoint</Application>
  <PresentationFormat>On-screen Show (4:3)</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Trebuchet MS</vt:lpstr>
      <vt:lpstr>Wingdings</vt:lpstr>
      <vt:lpstr>Wingdings 2</vt:lpstr>
      <vt:lpstr>Opulent</vt:lpstr>
      <vt:lpstr>Informasi pembanding</vt:lpstr>
      <vt:lpstr>PowerPoint Presentation</vt:lpstr>
      <vt:lpstr>Prosedur audit atas informasi pembanding</vt:lpstr>
      <vt:lpstr>Tanggung jawab pelaporan dalam figur terkait</vt:lpstr>
      <vt:lpstr>Laporan keuangan pembanding</vt:lpstr>
      <vt:lpstr>_TERIMA KASIH_</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Informasi pembanding</dc:title>
  <dc:creator>Nyuer</dc:creator>
  <cp:lastModifiedBy>HP</cp:lastModifiedBy>
  <cp:revision>22</cp:revision>
  <dcterms:created xsi:type="dcterms:W3CDTF">2014-01-04T10:48:29Z</dcterms:created>
  <dcterms:modified xsi:type="dcterms:W3CDTF">2017-10-15T17:56:37Z</dcterms:modified>
</cp:coreProperties>
</file>